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1117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kutasia76</cp:lastModifiedBy>
  <cp:revision>45</cp:revision>
  <dcterms:created xsi:type="dcterms:W3CDTF">2021-02-10T09:32:12Z</dcterms:created>
  <dcterms:modified xsi:type="dcterms:W3CDTF">2021-03-01T19:10:27Z</dcterms:modified>
</cp:coreProperties>
</file>